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7F8F-AFD0-4EF6-BC79-78449107D356}" type="datetimeFigureOut">
              <a:rPr lang="ru-RU" smtClean="0"/>
              <a:t>17.10.2022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60834-5FAB-4DB2-8D02-AFC348313DF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/>
              <a:t>Дыргътæ æмæ халсартæ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46478"/>
            <a:ext cx="4238644" cy="221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857496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429132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048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5097"/>
            <a:ext cx="4786346" cy="311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8619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876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3" y="1857364"/>
            <a:ext cx="274761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643050"/>
            <a:ext cx="1905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4212" y="1839119"/>
            <a:ext cx="2695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1684471" cy="252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142984"/>
            <a:ext cx="1990729" cy="2989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00504"/>
            <a:ext cx="1680773" cy="252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000504"/>
            <a:ext cx="1704977" cy="256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357298"/>
            <a:ext cx="1919291" cy="288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339181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2238380" cy="223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428736"/>
            <a:ext cx="2095504" cy="20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500174"/>
            <a:ext cx="1952628" cy="19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000504"/>
            <a:ext cx="2095504" cy="20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929066"/>
            <a:ext cx="2095504" cy="209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6950" y="1602607"/>
            <a:ext cx="3948124" cy="438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966" t="8376" r="8142" b="9958"/>
          <a:stretch>
            <a:fillRect/>
          </a:stretch>
        </p:blipFill>
        <p:spPr bwMode="auto">
          <a:xfrm>
            <a:off x="5072066" y="3571876"/>
            <a:ext cx="2390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3966" t="8376" r="8142" b="9958"/>
          <a:stretch>
            <a:fillRect/>
          </a:stretch>
        </p:blipFill>
        <p:spPr bwMode="auto">
          <a:xfrm>
            <a:off x="6000760" y="714356"/>
            <a:ext cx="2390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13966" t="8376" r="8142" b="9958"/>
          <a:stretch>
            <a:fillRect/>
          </a:stretch>
        </p:blipFill>
        <p:spPr bwMode="auto">
          <a:xfrm>
            <a:off x="2214546" y="3714752"/>
            <a:ext cx="2390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3966" t="8376" r="8142" b="9958"/>
          <a:stretch>
            <a:fillRect/>
          </a:stretch>
        </p:blipFill>
        <p:spPr bwMode="auto">
          <a:xfrm>
            <a:off x="500034" y="928670"/>
            <a:ext cx="2390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3966" t="8376" r="8142" b="9958"/>
          <a:stretch>
            <a:fillRect/>
          </a:stretch>
        </p:blipFill>
        <p:spPr bwMode="auto">
          <a:xfrm>
            <a:off x="3286116" y="785794"/>
            <a:ext cx="23906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10831" y="1600200"/>
            <a:ext cx="33223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66142"/>
            <a:ext cx="2214578" cy="3016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14686"/>
            <a:ext cx="2276477" cy="3101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142984"/>
            <a:ext cx="2428892" cy="330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6384"/>
          <a:stretch>
            <a:fillRect/>
          </a:stretch>
        </p:blipFill>
        <p:spPr bwMode="auto">
          <a:xfrm>
            <a:off x="2643174" y="1428736"/>
            <a:ext cx="3784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16384"/>
          <a:stretch>
            <a:fillRect/>
          </a:stretch>
        </p:blipFill>
        <p:spPr bwMode="auto">
          <a:xfrm>
            <a:off x="857224" y="1500174"/>
            <a:ext cx="2463719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16384"/>
          <a:stretch>
            <a:fillRect/>
          </a:stretch>
        </p:blipFill>
        <p:spPr bwMode="auto">
          <a:xfrm>
            <a:off x="2786050" y="3929066"/>
            <a:ext cx="2857520" cy="234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16384"/>
          <a:stretch>
            <a:fillRect/>
          </a:stretch>
        </p:blipFill>
        <p:spPr bwMode="auto">
          <a:xfrm>
            <a:off x="5214942" y="1785926"/>
            <a:ext cx="2628500" cy="217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 l="16384"/>
          <a:stretch>
            <a:fillRect/>
          </a:stretch>
        </p:blipFill>
        <p:spPr bwMode="auto">
          <a:xfrm>
            <a:off x="2714612" y="571480"/>
            <a:ext cx="2842814" cy="238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16384"/>
          <a:stretch>
            <a:fillRect/>
          </a:stretch>
        </p:blipFill>
        <p:spPr bwMode="auto">
          <a:xfrm>
            <a:off x="6143636" y="4429132"/>
            <a:ext cx="1842682" cy="181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09019" y="2005793"/>
            <a:ext cx="4120370" cy="412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2911477" cy="2911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2881316" cy="28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500174"/>
            <a:ext cx="2881316" cy="2881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</Words>
  <Application>Microsoft Office PowerPoint</Application>
  <PresentationFormat>Экран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Дыргътæ æмæ халсартæ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класс</dc:creator>
  <cp:lastModifiedBy>класс</cp:lastModifiedBy>
  <cp:revision>5</cp:revision>
  <dcterms:created xsi:type="dcterms:W3CDTF">2022-10-17T15:05:11Z</dcterms:created>
  <dcterms:modified xsi:type="dcterms:W3CDTF">2022-10-17T15:48:44Z</dcterms:modified>
</cp:coreProperties>
</file>