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84" r:id="rId6"/>
    <p:sldId id="265" r:id="rId7"/>
    <p:sldId id="260" r:id="rId8"/>
    <p:sldId id="261" r:id="rId9"/>
    <p:sldId id="262" r:id="rId10"/>
    <p:sldId id="266" r:id="rId11"/>
    <p:sldId id="263" r:id="rId12"/>
    <p:sldId id="264" r:id="rId13"/>
    <p:sldId id="272" r:id="rId14"/>
    <p:sldId id="273" r:id="rId15"/>
    <p:sldId id="275" r:id="rId16"/>
    <p:sldId id="276" r:id="rId17"/>
    <p:sldId id="271" r:id="rId18"/>
    <p:sldId id="274" r:id="rId19"/>
    <p:sldId id="277" r:id="rId20"/>
    <p:sldId id="278" r:id="rId21"/>
    <p:sldId id="268" r:id="rId22"/>
    <p:sldId id="269" r:id="rId23"/>
    <p:sldId id="282" r:id="rId24"/>
    <p:sldId id="279" r:id="rId25"/>
    <p:sldId id="283" r:id="rId26"/>
    <p:sldId id="270" r:id="rId27"/>
    <p:sldId id="281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EC258-80E3-41DB-856B-5D806D54F7D5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5067-2842-4547-9A38-0FADE0F38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0;&#1086;&#1089;&#1090;&#1072;%202022%20%20&#1075;&#1086;&#1076;\Osetinskaya_-_melodiya_(iPle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vellers.ru/city-vladikavkaz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Подготовила 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 Томаева И.Т. 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воспитатель по 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обучению детей 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осетинскому языку</a:t>
            </a:r>
          </a:p>
          <a:p>
            <a:pPr algn="r"/>
            <a:r>
              <a:rPr lang="ru-RU" sz="2300" b="1" dirty="0" smtClean="0">
                <a:solidFill>
                  <a:srgbClr val="0070C0"/>
                </a:solidFill>
              </a:rPr>
              <a:t>МБДОУ № 21</a:t>
            </a:r>
            <a:endParaRPr lang="ru-RU" sz="23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skpkpss.ru/wp-content/uploads/%D0%9A%D0%BE%D1%81%D1%82%D0%B0-%D0%A5%D0%B5%D1%82%D0%B0%D0%B3%D1%83%D1%80%D0%BE%D0%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142984"/>
            <a:ext cx="2532820" cy="467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4810" y="1928802"/>
            <a:ext cx="37862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Леванович  Хетагуров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setinskaya_-_melodiya_(iPle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07167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Но, к сожалению, окончить академию он не смог, так как тяжело заболел его отец, и ему пришлось вернуться на родину, чтобы ухаживать за отцом.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357298"/>
            <a:ext cx="6590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Петербургская академия художеств</a:t>
            </a:r>
            <a:endParaRPr lang="ru-RU" sz="3200" dirty="0"/>
          </a:p>
        </p:txBody>
      </p:sp>
      <p:pic>
        <p:nvPicPr>
          <p:cNvPr id="7" name="Picture 2" descr="C:\Users\1\Desktop\img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2214554"/>
            <a:ext cx="40386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4744" y="1571612"/>
            <a:ext cx="52149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это время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писал замечательные стихи о народе , о красоте Кавказа. Самый знаменитый его сборник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«ОСЕТИНСКАЯ   ЛИРА» - «Ирон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фæндыр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6" name="Picture 4" descr="12"/>
          <p:cNvPicPr>
            <a:picLocks noChangeAspect="1" noChangeArrowheads="1"/>
          </p:cNvPicPr>
          <p:nvPr/>
        </p:nvPicPr>
        <p:blipFill>
          <a:blip r:embed="rId3" cstate="print"/>
          <a:srcRect r="711"/>
          <a:stretch>
            <a:fillRect/>
          </a:stretch>
        </p:blipFill>
        <p:spPr bwMode="auto">
          <a:xfrm>
            <a:off x="785786" y="1357298"/>
            <a:ext cx="248761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107154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неё входят и стихи для детей и о детях, которые вначале предполагалось издать отдельно под названием «Мой подарок осетинским детям». 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Стихи писались на осетинском и русском языках.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71546"/>
            <a:ext cx="3588671" cy="463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21442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Помимо книг </a:t>
            </a:r>
            <a:r>
              <a:rPr lang="ru-RU" sz="3200" b="1" dirty="0" err="1" smtClean="0">
                <a:solidFill>
                  <a:srgbClr val="7030A0"/>
                </a:solidFill>
              </a:rPr>
              <a:t>Коста</a:t>
            </a:r>
            <a:r>
              <a:rPr lang="ru-RU" sz="3200" b="1" dirty="0" smtClean="0">
                <a:solidFill>
                  <a:srgbClr val="7030A0"/>
                </a:solidFill>
              </a:rPr>
              <a:t> Хетагуров писал картины</a:t>
            </a:r>
            <a:endParaRPr lang="ru-RU" sz="3200" b="1" dirty="0"/>
          </a:p>
        </p:txBody>
      </p:sp>
      <p:pic>
        <p:nvPicPr>
          <p:cNvPr id="6" name="Picture 11" descr="Рисунок2_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28992" y="2285992"/>
            <a:ext cx="24384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Репродукция картины К.Л.Хетагурова «Ущелье Аман – </a:t>
            </a:r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Ауз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1\Desktop\img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484784"/>
            <a:ext cx="4032448" cy="504056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85000" lnSpcReduction="20000"/>
          </a:bodyPr>
          <a:lstStyle/>
          <a:p>
            <a:pPr marL="93663" indent="0"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7030A0"/>
                </a:solidFill>
              </a:rPr>
              <a:t>На картине изображён ледник Главного Кавказского Хребта Аман – </a:t>
            </a:r>
            <a:r>
              <a:rPr lang="ru-RU" b="1" i="1" dirty="0" err="1" smtClean="0">
                <a:solidFill>
                  <a:srgbClr val="7030A0"/>
                </a:solidFill>
              </a:rPr>
              <a:t>Ауз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       Утреннее восходящее солнце играет на вершинах снежных гор. Внизу, в глубоком ущелье, окутанном лёгким туманом, изгибается река, берега которой покрыты огромными соснами. К.Хетагуров умел передать могущество кавказской природы.</a:t>
            </a: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Репродукция картины К.Л.Хетагурова «Дети – каменщики»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1\Desktop\dfa9c2cff6c4e53953af3577e3a8056a_571_800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816424" cy="504056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Непосильный труд мальчика, нищенская одежда, лохмотья – всё это ясно говорит, что эти дети из семьи бедняков. Но это неунывающие дети – горцы с открытыми добрыми лицами.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Репродукция картины К.Л.Хетагурова «Горянка, идущая за водой»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>
            <a:normAutofit fontScale="62500" lnSpcReduction="20000"/>
          </a:bodyPr>
          <a:lstStyle/>
          <a:p>
            <a:pPr marL="93663" indent="-93663" algn="just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картине  «Горянка, идущая за водой» художник изображает тяжёлый труд женщины – горянки. </a:t>
            </a:r>
          </a:p>
          <a:p>
            <a:pPr marL="93663" indent="-93663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Она должна спускаться к воде и взбираться вверх по опасным горным тропинкам с огромной тяжёлой ношей и в то же время присматривать за бегущим мальчуганом – сыном, который, того и гляди, сорвётся в пропасть</a:t>
            </a:r>
            <a:r>
              <a:rPr lang="ru-RU" sz="33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8195" name="Picture 3" descr="C:\Users\1\Desktop\68138a0d87c35b36c77103fe3c1062b9_440_800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422860" y="1600200"/>
            <a:ext cx="2489280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7170" name="AutoShape 2" descr="https://upload.wikimedia.org/wikipedia/commons/d/d2/%D0%98%D1%80%D0%BE%D0%BD_%D1%85%D0%B0%D0%B4%D0%B7%D0%B0%D1%80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5479" t="7192" r="46233"/>
          <a:stretch>
            <a:fillRect/>
          </a:stretch>
        </p:blipFill>
        <p:spPr bwMode="auto">
          <a:xfrm>
            <a:off x="1142976" y="1285860"/>
            <a:ext cx="3357586" cy="483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643438" y="928670"/>
            <a:ext cx="45005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Репродукция картины</a:t>
            </a:r>
            <a:r>
              <a:rPr lang="ru-RU" sz="2800" dirty="0" smtClean="0">
                <a:solidFill>
                  <a:srgbClr val="FF0000"/>
                </a:solidFill>
              </a:rPr>
              <a:t> «</a:t>
            </a:r>
            <a:r>
              <a:rPr lang="ru-RU" sz="2800" b="1" dirty="0" smtClean="0">
                <a:solidFill>
                  <a:srgbClr val="FF0000"/>
                </a:solidFill>
              </a:rPr>
              <a:t>Скорбящий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ангел</a:t>
            </a:r>
            <a:r>
              <a:rPr lang="ru-RU" sz="2800" dirty="0" smtClean="0">
                <a:solidFill>
                  <a:srgbClr val="FF0000"/>
                </a:solidFill>
              </a:rPr>
              <a:t>". 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картине Ангел – обыкновенная женщина кавказских гор, только с крылышками, и в этом особая красота и глубина полотна.</a:t>
            </a:r>
          </a:p>
          <a:p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тем самым лишь подчеркивает, что это земной ангел, ангел, который познал горе и муки всего народа. Ангел, который скорбит о судьбах близких. 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3074" name="AutoShape 2" descr="https://upload.wikimedia.org/wikipedia/commons/d/d2/%D0%98%D1%80%D0%BE%D0%BD_%D1%85%D0%B0%D0%B4%D0%B7%D0%B0%D1%80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5635945" cy="37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7290" y="642918"/>
            <a:ext cx="6858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Репродукция картины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«В осетинской сакле»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1785926"/>
            <a:ext cx="3143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картине «В осетинской сакле» представлен процесс перегонки осетинской араки. Справа на камнях сидят две горянки, одна из которых предлагает отведать из рога горячей араки, вторая отказывается. ...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3074" name="AutoShape 2" descr="https://upload.wikimedia.org/wikipedia/commons/d/d2/%D0%98%D1%80%D0%BE%D0%BD_%D1%85%D0%B0%D0%B4%D0%B7%D0%B0%D1%80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28860" y="714356"/>
            <a:ext cx="578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Репродукция картины 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«Природный мост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885941"/>
            <a:ext cx="2810179" cy="497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643438" y="1964353"/>
            <a:ext cx="40719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Картина "Природный мост" К. Л. Хетагурова вызывает чувство гордости необычайной красоты нашей природы. Удивляет, насколько тонко, мастерски и четко Хетагуров смог передать горные пейзажи. Картина говорит о глубоком реализме в передаче могучей кавказкой природы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7274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142976" y="1357298"/>
            <a:ext cx="7429552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 smtClean="0"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</a:rPr>
              <a:t>Весь мир — мой храм,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solidFill>
                  <a:srgbClr val="7030A0"/>
                </a:solidFill>
                <a:latin typeface="Arial Unicode MS" pitchFamily="34" charset="-128"/>
              </a:rPr>
              <a:t>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</a:rPr>
              <a:t>юбовь — моя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</a:rPr>
              <a:t>святыня,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</a:rPr>
              <a:t>Вселенная — отечество мое...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3074" name="AutoShape 2" descr="https://upload.wikimedia.org/wikipedia/commons/d/d2/%D0%98%D1%80%D0%BE%D0%BD_%D1%85%D0%B0%D0%B4%D0%B7%D0%B0%D1%80%D1%8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6" name="AutoShape 2" descr="https://shareslide.ru/img/thumbs/2ed31d1ceeff565f835dee5acecbccce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71546"/>
            <a:ext cx="6953272" cy="478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000108"/>
            <a:ext cx="821537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Недолго продлилась творческая жизнь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Хетагуров тяжело заболел. Болезнь помешала свершиться творческим планам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Меньше всего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думал о себе. Только в конце жизни он начал строить дом, но не достроил, собрался завести семью — и тоже не успел. Он умер 1 апреля 1906 года, измученный тяжелой болезнью, в селе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Георгиевско-Осетинском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Кубанской области. По настоянию народа Осетии прах великого земляка был впоследствии перевезен во 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tooltip="Владикавказ"/>
              </a:rPr>
              <a:t>Владикавказ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285860"/>
            <a:ext cx="66437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buNone/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В последний путь 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провожали осетины, карачаевцы, русские, черкесы, ингуши и представители других национальностей. Плакали женщины, не могли удержать слез и мужчины. Это была утрата всех народов Кавказа.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581400" y="274638"/>
            <a:ext cx="457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Дом-музей </a:t>
            </a:r>
            <a:r>
              <a:rPr lang="ru-RU" sz="3200" dirty="0" err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Коста</a:t>
            </a:r>
            <a:endParaRPr lang="ru-RU" sz="3200" dirty="0" smtClean="0">
              <a:solidFill>
                <a:srgbClr val="80008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3" name="Рисунок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3581400" y="1219200"/>
            <a:ext cx="4953000" cy="4876800"/>
          </a:xfrm>
          <a:noFill/>
        </p:spPr>
      </p:pic>
      <p:pic>
        <p:nvPicPr>
          <p:cNvPr id="4" name="Рисунок 3" descr="hetagurov_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71612"/>
            <a:ext cx="2252254" cy="33616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в селении Нар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1\Desktop\img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4096"/>
            <a:ext cx="4316288" cy="2738171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24428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В  республике ежегодно, в октябре месяце, проводится неделя памяти </a:t>
            </a:r>
            <a:r>
              <a:rPr lang="ru-RU" b="1" i="1" dirty="0" err="1" smtClean="0">
                <a:solidFill>
                  <a:srgbClr val="7030A0"/>
                </a:solidFill>
              </a:rPr>
              <a:t>Коста</a:t>
            </a:r>
            <a:r>
              <a:rPr lang="ru-RU" b="1" i="1" dirty="0" smtClean="0">
                <a:solidFill>
                  <a:srgbClr val="7030A0"/>
                </a:solidFill>
              </a:rPr>
              <a:t> Хетагурова.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   Во Владикавказе, в селении Нар работают музеи. Люди, которые знакомы с творчеством К.Л.Хетагурова, съезжаются, чтобы посетить музеи, почтить память и возложить цветы к памятникам  К.Хетагурова – великого поэта и гражданина.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736"/>
            <a:ext cx="2514600" cy="33067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 селения НАР</a:t>
            </a:r>
          </a:p>
        </p:txBody>
      </p:sp>
      <p:pic>
        <p:nvPicPr>
          <p:cNvPr id="6147" name="Picture 4" descr="putnik_1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28992" y="1285860"/>
            <a:ext cx="4572000" cy="4492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Имя К. Хетагурова присвоено </a:t>
            </a:r>
            <a:r>
              <a:rPr lang="ru-RU" b="1" dirty="0" smtClean="0">
                <a:solidFill>
                  <a:srgbClr val="002060"/>
                </a:solidFill>
              </a:rPr>
              <a:t>СОГУ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 нас есть парк им. К. Хетагурова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городе есть улица К.Хетагурова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Проспект </a:t>
            </a:r>
            <a:r>
              <a:rPr lang="ru-RU" b="1" dirty="0" err="1" smtClean="0">
                <a:solidFill>
                  <a:srgbClr val="002060"/>
                </a:solidFill>
              </a:rPr>
              <a:t>Коста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Есть премия им. К. Хетагурова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071546"/>
            <a:ext cx="797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Имя К. Хетагурова в г. Владикавказе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12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конечно, звезда в небе, названная в честь </a:t>
            </a:r>
            <a:r>
              <a:rPr lang="ru-RU" sz="3200" b="1" i="1" dirty="0" err="1" smtClean="0">
                <a:solidFill>
                  <a:srgbClr val="12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Коста</a:t>
            </a:r>
            <a:r>
              <a:rPr lang="ru-RU" sz="3200" b="1" i="1" dirty="0" smtClean="0">
                <a:solidFill>
                  <a:srgbClr val="12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200" b="1" i="1" dirty="0" smtClean="0">
                <a:solidFill>
                  <a:srgbClr val="12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международный звездный регистр в 1999 году  внесена запись о том, что в созвездии дракона звезде присвоено  имя </a:t>
            </a:r>
            <a:r>
              <a:rPr lang="ru-RU" sz="3200" b="1" i="1" dirty="0" err="1" smtClean="0">
                <a:solidFill>
                  <a:srgbClr val="12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Коста</a:t>
            </a:r>
            <a:r>
              <a:rPr lang="ru-RU" sz="3200" b="1" i="1" dirty="0" smtClean="0">
                <a:solidFill>
                  <a:srgbClr val="120AB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!</a:t>
            </a:r>
            <a:endParaRPr lang="ru-RU" sz="3200" i="1" dirty="0">
              <a:solidFill>
                <a:srgbClr val="120AB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звезда.jpg"/>
          <p:cNvPicPr>
            <a:picLocks noChangeAspect="1"/>
          </p:cNvPicPr>
          <p:nvPr/>
        </p:nvPicPr>
        <p:blipFill>
          <a:blip r:embed="rId3"/>
          <a:srcRect l="22858" t="19391" r="22858" b="26323"/>
          <a:stretch>
            <a:fillRect/>
          </a:stretch>
        </p:blipFill>
        <p:spPr bwMode="auto">
          <a:xfrm>
            <a:off x="3286116" y="3357562"/>
            <a:ext cx="2857520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85794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dirty="0">
              <a:solidFill>
                <a:srgbClr val="120AB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50017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Зондамон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гм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хъус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Цы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гъа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уый-иу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хъ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лдз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кус,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ззай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æ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3714752"/>
            <a:ext cx="4929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Учись, дружок, с охотой,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мудрость всю познать,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 радостью работай,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 человеком стать!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071546"/>
            <a:ext cx="59293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Леванович Хетагуров родился 15 октября 1859 года в горном селе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которое расположено в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Алагирском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ущелье в самом сердце Кавказских гор.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Нар3.jpg"/>
          <p:cNvPicPr>
            <a:picLocks noChangeAspect="1"/>
          </p:cNvPicPr>
          <p:nvPr/>
        </p:nvPicPr>
        <p:blipFill>
          <a:blip r:embed="rId3" cstate="print"/>
          <a:srcRect t="9805" r="-1"/>
          <a:stretch>
            <a:fillRect/>
          </a:stretch>
        </p:blipFill>
        <p:spPr>
          <a:xfrm>
            <a:off x="642910" y="3429000"/>
            <a:ext cx="5715040" cy="2628526"/>
          </a:xfrm>
          <a:prstGeom prst="rect">
            <a:avLst/>
          </a:prstGeom>
        </p:spPr>
      </p:pic>
      <p:pic>
        <p:nvPicPr>
          <p:cNvPr id="9" name="Picture 2" descr="F: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785926"/>
            <a:ext cx="2264494" cy="375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 descr="https://ds04.infourok.ru/uploads/ex/0093/0000c3e2-058a35fb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6786578" cy="508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2" descr="https://ds04.infourok.ru/uploads/ex/0093/0000c3e2-058a35fb/im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r="51579"/>
          <a:stretch>
            <a:fillRect/>
          </a:stretch>
        </p:blipFill>
        <p:spPr bwMode="auto">
          <a:xfrm>
            <a:off x="928662" y="1071546"/>
            <a:ext cx="3286148" cy="501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43372" y="1785926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Леван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Елизбарович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Хетагуров (1810-1892) - отец великого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поручик, на военную службу поступил в 1840 году, а в 1890 году в чине поручика вышел в отставку. Леван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Елизбарович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пользовался большим авторитетом. Его боевые заслуги были по достоинству оценены русским командованием.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714488"/>
            <a:ext cx="457200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3600" dirty="0" smtClean="0">
                <a:solidFill>
                  <a:srgbClr val="800080"/>
                </a:solidFill>
              </a:rPr>
              <a:t>А матери своей </a:t>
            </a:r>
            <a:r>
              <a:rPr lang="ru-RU" sz="3600" dirty="0" err="1" smtClean="0">
                <a:solidFill>
                  <a:srgbClr val="800080"/>
                </a:solidFill>
              </a:rPr>
              <a:t>Коста</a:t>
            </a:r>
            <a:r>
              <a:rPr lang="ru-RU" sz="3600" dirty="0" smtClean="0">
                <a:solidFill>
                  <a:srgbClr val="800080"/>
                </a:solidFill>
              </a:rPr>
              <a:t> не помнил совсем, она умерла, когда мальчик был совсем маленький, его воспитала дальняя родственница </a:t>
            </a:r>
            <a:r>
              <a:rPr lang="ru-RU" sz="3600" dirty="0" err="1" smtClean="0">
                <a:solidFill>
                  <a:srgbClr val="800080"/>
                </a:solidFill>
              </a:rPr>
              <a:t>Чендзе</a:t>
            </a:r>
            <a:r>
              <a:rPr lang="ru-RU" sz="3600" dirty="0" smtClean="0">
                <a:solidFill>
                  <a:srgbClr val="800080"/>
                </a:solidFill>
              </a:rPr>
              <a:t>.</a:t>
            </a:r>
          </a:p>
          <a:p>
            <a:pPr algn="ctr">
              <a:spcBef>
                <a:spcPct val="0"/>
              </a:spcBef>
              <a:defRPr/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0"/>
              </a:spcBef>
              <a:defRPr/>
            </a:pPr>
            <a:endParaRPr lang="ru-RU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00174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2428868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Учился </a:t>
            </a:r>
            <a:r>
              <a:rPr lang="ru-RU" sz="4000" b="1" i="1" dirty="0" err="1" smtClean="0">
                <a:solidFill>
                  <a:srgbClr val="7030A0"/>
                </a:solidFill>
              </a:rPr>
              <a:t>Коста</a:t>
            </a:r>
            <a:r>
              <a:rPr lang="ru-RU" sz="40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4000" b="1" i="1" dirty="0" smtClean="0">
                <a:solidFill>
                  <a:srgbClr val="7030A0"/>
                </a:solidFill>
              </a:rPr>
              <a:t>сначала в сельской школе.</a:t>
            </a:r>
            <a:endParaRPr lang="ru-RU" sz="4000" dirty="0"/>
          </a:p>
        </p:txBody>
      </p:sp>
      <p:pic>
        <p:nvPicPr>
          <p:cNvPr id="6" name="Picture 2" descr="C:\Users\1\Desktop\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8802"/>
            <a:ext cx="508595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7144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1 ноября 1871 года </a:t>
            </a:r>
            <a:r>
              <a:rPr lang="ru-RU" sz="24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Коста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был зачислен в подготовительный класс Ставропольской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мужской классической гимназии и определен в пансион при ней. Десять лет</a:t>
            </a:r>
            <a:b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учился </a:t>
            </a:r>
            <a:r>
              <a:rPr lang="ru-RU" sz="2400" b="1" dirty="0" err="1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Коста</a:t>
            </a:r>
            <a:r>
              <a:rPr lang="ru-RU" sz="2400" b="1" dirty="0" smtClean="0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этой гимназии, затем поступил осенью 1881 года в Петербургскую академию художеств.</a:t>
            </a:r>
          </a:p>
        </p:txBody>
      </p:sp>
      <p:pic>
        <p:nvPicPr>
          <p:cNvPr id="6" name="Picture 2" descr="C:\Users\1\Desktop\img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7158" y="2000240"/>
            <a:ext cx="4038600" cy="22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8715436" cy="654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143380"/>
            <a:ext cx="3186090" cy="1824038"/>
          </a:xfrm>
        </p:spPr>
        <p:txBody>
          <a:bodyPr>
            <a:normAutofit/>
          </a:bodyPr>
          <a:lstStyle/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  <a:p>
            <a:pPr algn="r"/>
            <a:endParaRPr lang="ru-RU" sz="1900" dirty="0" smtClean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07167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Хетагуров  проходит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школу мастерства у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Репина, Маковского, </a:t>
            </a:r>
          </a:p>
          <a:p>
            <a:r>
              <a:rPr lang="ru-RU" sz="2800" b="1" i="1" dirty="0" smtClean="0">
                <a:solidFill>
                  <a:srgbClr val="7030A0"/>
                </a:solidFill>
              </a:rPr>
              <a:t>Сурикова, Серова, Врубеля.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357298"/>
            <a:ext cx="65907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Петербургская академия художеств</a:t>
            </a:r>
            <a:endParaRPr lang="ru-RU" sz="3200" dirty="0"/>
          </a:p>
        </p:txBody>
      </p:sp>
      <p:pic>
        <p:nvPicPr>
          <p:cNvPr id="7" name="Picture 2" descr="C:\Users\1\Desktop\img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2214554"/>
            <a:ext cx="40386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699</Words>
  <Application>Microsoft Office PowerPoint</Application>
  <PresentationFormat>Экран (4:3)</PresentationFormat>
  <Paragraphs>110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Репродукция картины К.Л.Хетагурова «Ущелье Аман – Ауз»</vt:lpstr>
      <vt:lpstr>Репродукция картины К.Л.Хетагурова «Дети – каменщики»</vt:lpstr>
      <vt:lpstr>Репродукция картины К.Л.Хетагурова «Горянка, идущая за водой»</vt:lpstr>
      <vt:lpstr>   </vt:lpstr>
      <vt:lpstr>   </vt:lpstr>
      <vt:lpstr>   </vt:lpstr>
      <vt:lpstr>   </vt:lpstr>
      <vt:lpstr>   </vt:lpstr>
      <vt:lpstr>   </vt:lpstr>
      <vt:lpstr>Дом-музей Коста</vt:lpstr>
      <vt:lpstr> Музей в селении Нар</vt:lpstr>
      <vt:lpstr>Памятник Коста у селения НАР</vt:lpstr>
      <vt:lpstr>   Имя К. Хетагурова присвоено СОГУ У нас есть парк им. К. Хетагурова В городе есть улица К.Хетагурова Проспект Коста Есть премия им. К. Хетагурова</vt:lpstr>
      <vt:lpstr>   </vt:lpstr>
      <vt:lpstr>   </vt:lpstr>
    </vt:vector>
  </TitlesOfParts>
  <Company>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</dc:creator>
  <cp:lastModifiedBy>Жанна</cp:lastModifiedBy>
  <cp:revision>29</cp:revision>
  <dcterms:created xsi:type="dcterms:W3CDTF">2022-06-01T15:23:26Z</dcterms:created>
  <dcterms:modified xsi:type="dcterms:W3CDTF">2022-11-11T15:56:03Z</dcterms:modified>
</cp:coreProperties>
</file>