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72" r:id="rId4"/>
    <p:sldId id="288" r:id="rId5"/>
    <p:sldId id="273" r:id="rId6"/>
    <p:sldId id="289" r:id="rId7"/>
    <p:sldId id="274" r:id="rId8"/>
    <p:sldId id="276" r:id="rId9"/>
    <p:sldId id="277" r:id="rId10"/>
    <p:sldId id="282" r:id="rId11"/>
    <p:sldId id="278" r:id="rId12"/>
    <p:sldId id="286" r:id="rId13"/>
    <p:sldId id="281" r:id="rId14"/>
    <p:sldId id="287" r:id="rId15"/>
    <p:sldId id="283" r:id="rId16"/>
    <p:sldId id="275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8797-4CEF-4DC8-B6FC-DE92FF3190F6}" type="datetimeFigureOut">
              <a:rPr lang="ru-RU" smtClean="0"/>
              <a:pPr/>
              <a:t>06.10.22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6633-43D2-42A6-8E39-934C08E0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2" Type="http://schemas.openxmlformats.org/officeDocument/2006/relationships/image" Target="../media/image16.jpeg"/><Relationship Id="rId16" Type="http://schemas.microsoft.com/office/2007/relationships/hdphoto" Target="NULL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11" Type="http://schemas.openxmlformats.org/officeDocument/2006/relationships/image" Target="../media/image19.png"/><Relationship Id="rId10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jpeg"/><Relationship Id="rId2" Type="http://schemas.openxmlformats.org/officeDocument/2006/relationships/image" Target="../media/image23.jpe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11" Type="http://schemas.microsoft.com/office/2007/relationships/hdphoto" Target="NULL"/><Relationship Id="rId28" Type="http://schemas.microsoft.com/office/2007/relationships/hdphoto" Target="NULL"/><Relationship Id="rId30" Type="http://schemas.microsoft.com/office/2007/relationships/hdphot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78;&#1080;&#1075;&#1080;&#1090;&#1086;&#1074;&#1082;&#1072;%20(&#1084;&#1091;&#1079;.%20&#1085;&#1072;&#1088;.,%20&#1086;&#1073;&#1088;.%20&#1057;.%20&#1044;&#1079;&#1091;&#1094;&#1077;&#1074;).mp3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3;&#1075;&#1072;&#1103;%20&#1089;&#1087;&#1086;&#1082;&#1086;&#1081;&#1085;&#1072;&#1103;%20&#1076;&#1077;&#1090;&#1089;&#1082;&#1072;&#1103;%20&#1084;&#1091;&#1079;&#1099;&#1082;&#1072;.mp3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72;&#1088;&#1086;&#1074;&#1086;&#1079;%20&#1073;&#1091;&#1082;&#1096;&#1082;&#1072;.mp3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72;&#1088;&#1086;&#1074;&#1086;&#1079;%20&#1073;&#1091;&#1082;&#1096;&#1082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72;&#1088;&#1086;&#1074;&#1086;&#1079;%20&#1073;&#1091;&#1082;&#1096;&#1082;&#1072;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73;&#1088;&#1077;&#1084;&#1077;&#1085;&#1089;&#1082;&#1080;&#1077;%20&#1084;&#1091;&#1079;&#1099;&#1082;&#1072;&#1085;&#1090;&#1099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72;&#1088;&#1086;&#1074;&#1086;&#1079;%20&#1073;&#1091;&#1082;&#1096;&#1082;&#1072;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8" Type="http://schemas.microsoft.com/office/2007/relationships/hdphoto" Target="NULL"/><Relationship Id="rId2" Type="http://schemas.openxmlformats.org/officeDocument/2006/relationships/image" Target="../media/image12.jpeg"/><Relationship Id="rId20" Type="http://schemas.microsoft.com/office/2007/relationships/hdphoto" Target="NUL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23" Type="http://schemas.openxmlformats.org/officeDocument/2006/relationships/image" Target="../media/image15.jpeg"/><Relationship Id="rId19" Type="http://schemas.openxmlformats.org/officeDocument/2006/relationships/image" Target="../media/image14.jpeg"/><Relationship Id="rId14" Type="http://schemas.microsoft.com/office/2007/relationships/hdphoto" Target="NULL"/><Relationship Id="rId22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672936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Презентация к занятию по </a:t>
            </a:r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здоровьесбережению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72518" cy="40005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Путешествие в страну здоровье»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63pokupki.ru/images/d6/d64bb5be47c58.jpg"/>
          <p:cNvPicPr/>
          <p:nvPr/>
        </p:nvPicPr>
        <p:blipFill>
          <a:blip r:embed="rId2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4481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tretching-guru.ru/wp-content/uploads/2016/07/morkov-768x480.jpg"/>
          <p:cNvPicPr/>
          <p:nvPr/>
        </p:nvPicPr>
        <p:blipFill>
          <a:blip r:embed="rId9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84320" y="3600450"/>
            <a:ext cx="505968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alina-market.ru/images/watermarked/1/detailed/20/3286297H.jpg"/>
          <p:cNvPicPr/>
          <p:nvPr/>
        </p:nvPicPr>
        <p:blipFill>
          <a:blip r:embed="rId10" cstate="print"/>
          <a:srcRect l="-722" t="1709" b="3739"/>
          <a:stretch>
            <a:fillRect/>
          </a:stretch>
        </p:blipFill>
        <p:spPr bwMode="auto">
          <a:xfrm>
            <a:off x="1214414" y="3714752"/>
            <a:ext cx="2136093" cy="280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lajme.org/wp-content/uploads/2013/06/domatja-300x237.jpg"/>
          <p:cNvPicPr/>
          <p:nvPr/>
        </p:nvPicPr>
        <p:blipFill>
          <a:blip r:embed="rId11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34928" cy="3352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catherineasquithgallery.com/uploads/posts/2021-02/thumbs/1612573168_5-p-chipsi-na-zelenom-fone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ain-cdn.sbermegamarket.ru/hlr-system/-2/77/09/71/07/10/12/10002667418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png-images.ru/wp-content/uploads/2015/03/03/6652/png/pepsi_PNG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img2.freepng.ru/20180604/ppp/kisspng-lay-s-potato-chip-frito-lay-flavor-aromaterapia-5b1606809108d2.87670458152817011259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www.lavka.lobelia.ru/779-large_default/chipsy-lejz-150g-rif-lo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magnumopt.kz/upload/iblock/03b/03b5b6efe2506b0296dba26e30a3fc4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thumbs.dreamstime.com/b/fries-cheeseburger-%D0%B8-%D1%84%D1%80%D0%B0%D0%BD%D1%87%D1%83%D0%B7%D0%B0-58365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530382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omega3-mitino.ru/upload/iblock/18b/dorada_okhlazhden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6072230" cy="3357586"/>
          </a:xfrm>
          <a:prstGeom prst="rect">
            <a:avLst/>
          </a:prstGeom>
          <a:noFill/>
        </p:spPr>
      </p:pic>
      <p:pic>
        <p:nvPicPr>
          <p:cNvPr id="11" name="Рисунок 10" descr="https://www.diyetkolik.com/site_media/media/nutrition_images/sosisli-sandvic-hot-dog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>
            <a:off x="5857852" y="285728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Ll8ddVFieGY/hqdefault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>
            <a:off x="4429124" y="285728"/>
            <a:ext cx="4495800" cy="435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3" name="Рисунок 2" descr="http://www.niceimage.ru/pic/201305/800x480/niceimage.ru-36129.jpg"/>
          <p:cNvPicPr/>
          <p:nvPr/>
        </p:nvPicPr>
        <p:blipFill>
          <a:blip r:embed="rId12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4739896" cy="300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1.postila.ru/storage/6432000/6404926/4da33f78e3317a0af8ae872819fb5c87.jpg"/>
          <p:cNvPicPr/>
          <p:nvPr/>
        </p:nvPicPr>
        <p:blipFill>
          <a:blip r:embed="rId29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3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143404" cy="270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pp.userapi.com/GiJK1qdvzWQlXOc6u0_sxly0bmykun9mtTRDUQ/zISIQwJvJ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704878" cy="6052738"/>
          </a:xfrm>
          <a:prstGeom prst="rect">
            <a:avLst/>
          </a:prstGeom>
          <a:noFill/>
        </p:spPr>
      </p:pic>
      <p:pic>
        <p:nvPicPr>
          <p:cNvPr id="3" name="Джигитовка (муз. нар., обр. С. Дзуце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5207016"/>
            <a:ext cx="1030296" cy="103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honoteka.org/uploads/posts/2021-05/1621813498_18-phonoteka_org-p-fon-tsvetochnaya-polyana-dlya-detei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honoteka.org/uploads/posts/2021-05/1621813498_18-phonoteka_org-p-fon-tsvetochnaya-polyana-dlya-detei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duportal44.ru/Kostroma_EDU/detsad_43/DocLib1/clip_image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25" y="142852"/>
            <a:ext cx="8931703" cy="6572296"/>
          </a:xfrm>
          <a:prstGeom prst="rect">
            <a:avLst/>
          </a:prstGeom>
          <a:noFill/>
        </p:spPr>
      </p:pic>
      <p:pic>
        <p:nvPicPr>
          <p:cNvPr id="5" name="Долгая спокойная дет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728" y="5786454"/>
            <a:ext cx="888606" cy="88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Я.1-ПК\Downloads\X6yA1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38" y="214290"/>
            <a:ext cx="8890062" cy="6143668"/>
          </a:xfrm>
          <a:prstGeom prst="rect">
            <a:avLst/>
          </a:prstGeom>
          <a:noFill/>
        </p:spPr>
      </p:pic>
      <p:pic>
        <p:nvPicPr>
          <p:cNvPr id="4" name="паровоз бук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66262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Остановка «Детский сад»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7" name="Picture 3" descr="C:\Users\Я.1-ПК\Downloads\Collage_20221206_225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Я.1-ПК\Downloads\X6yA1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6143668"/>
          </a:xfrm>
          <a:prstGeom prst="rect">
            <a:avLst/>
          </a:prstGeom>
          <a:noFill/>
        </p:spPr>
      </p:pic>
      <p:pic>
        <p:nvPicPr>
          <p:cNvPr id="3" name="паровоз бук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78645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Станция «Зарядка»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" name="Picture 2" descr="https://cdn.culture.ru/images/6631a3be-8e1a-598c-9133-d4587d27c21d"/>
          <p:cNvPicPr>
            <a:picLocks noChangeAspect="1" noChangeArrowheads="1"/>
          </p:cNvPicPr>
          <p:nvPr/>
        </p:nvPicPr>
        <p:blipFill>
          <a:blip r:embed="rId2" cstate="print"/>
          <a:srcRect t="14601" r="3759"/>
          <a:stretch>
            <a:fillRect/>
          </a:stretch>
        </p:blipFill>
        <p:spPr bwMode="auto">
          <a:xfrm>
            <a:off x="285720" y="1357301"/>
            <a:ext cx="8643998" cy="5476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Я.1-ПК\Downloads\X6yA1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6143668"/>
          </a:xfrm>
          <a:prstGeom prst="rect">
            <a:avLst/>
          </a:prstGeom>
          <a:noFill/>
        </p:spPr>
      </p:pic>
      <p:pic>
        <p:nvPicPr>
          <p:cNvPr id="3" name="паровоз бук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66262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Станция «Спортивная»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1506" name="Picture 2" descr="https://thumbs.dreamstime.com/b/%D0%B1%D0%B5%D0%B3%D1%83%D0%BD%D0%BA%D0%B8-2962650.jpg"/>
          <p:cNvPicPr>
            <a:picLocks noChangeAspect="1" noChangeArrowheads="1"/>
          </p:cNvPicPr>
          <p:nvPr/>
        </p:nvPicPr>
        <p:blipFill>
          <a:blip r:embed="rId3" cstate="print"/>
          <a:srcRect r="50055"/>
          <a:stretch>
            <a:fillRect/>
          </a:stretch>
        </p:blipFill>
        <p:spPr bwMode="auto">
          <a:xfrm>
            <a:off x="3428991" y="1285860"/>
            <a:ext cx="5290519" cy="5214974"/>
          </a:xfrm>
          <a:prstGeom prst="rect">
            <a:avLst/>
          </a:prstGeom>
          <a:noFill/>
        </p:spPr>
      </p:pic>
      <p:pic>
        <p:nvPicPr>
          <p:cNvPr id="4" name="Picture 14" descr="https://st3.depositphotos.com/6633222/14665/v/1600/depositphotos_146651265-stock-illustration-cartoon-girl-playing-volleyball-on.jpg"/>
          <p:cNvPicPr>
            <a:picLocks noChangeAspect="1" noChangeArrowheads="1"/>
          </p:cNvPicPr>
          <p:nvPr/>
        </p:nvPicPr>
        <p:blipFill>
          <a:blip r:embed="rId4" cstate="print"/>
          <a:srcRect b="6559"/>
          <a:stretch>
            <a:fillRect/>
          </a:stretch>
        </p:blipFill>
        <p:spPr bwMode="auto">
          <a:xfrm>
            <a:off x="0" y="1785926"/>
            <a:ext cx="3286116" cy="4684598"/>
          </a:xfrm>
          <a:prstGeom prst="rect">
            <a:avLst/>
          </a:prstGeom>
          <a:noFill/>
        </p:spPr>
      </p:pic>
      <p:pic>
        <p:nvPicPr>
          <p:cNvPr id="5" name="бременские музыка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05686" y="5805264"/>
            <a:ext cx="97846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Я.1-ПК\Downloads\X6yA1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2852"/>
            <a:ext cx="9144000" cy="6572296"/>
          </a:xfrm>
          <a:prstGeom prst="rect">
            <a:avLst/>
          </a:prstGeom>
          <a:noFill/>
        </p:spPr>
      </p:pic>
      <p:pic>
        <p:nvPicPr>
          <p:cNvPr id="5" name="паровоз бук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571501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Станция «Витаминная»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050" name="AutoShape 2" descr="https://3mu.ru/wp-content/uploads/2016/03/deti-delaiut-zariyadku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3mu.ru/wp-content/uploads/2016/03/deti-delaiut-zariyadku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3mu.ru/wp-content/uploads/2016/03/deti-delaiut-zariyadku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3mu.ru/wp-content/uploads/2016/03/deti-delaiut-zariyadku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ds14ishim.ru/sites/default/files/2019/scale_1200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ds14ishim.ru/sites/default/files/2019/scale_1200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pp.userapi.com/GiJK1qdvzWQlXOc6u0_sxly0bmykun9mtTRDUQ/zISIQwJvJ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43866" cy="531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3mu.ru/wp-content/uploads/2016/03/krasnoe-yabloko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3mu.ru/wp-content/uploads/2016/03/krasnoe-yabloko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kronadona.ru/wp-content/uploads/2016/12/redapp040-6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static.insales-cdn.com/images/products/1/7589/166935973/import_files_ad_ad75a3a47df011e8a23be0d55e975d85_d1eee42a7df011e8a23be0d55e975d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png-images.ru/wp-content/uploads/2014/11/apple_PNG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s://png.pngtree.com/png-clipart/20190614/original/pngtree-vector-illustration-of-fresh-red-apple-with-single-leaf-png-image_371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06"/>
            <a:ext cx="3357586" cy="3357586"/>
          </a:xfrm>
          <a:prstGeom prst="rect">
            <a:avLst/>
          </a:prstGeom>
          <a:noFill/>
        </p:spPr>
      </p:pic>
      <p:sp>
        <p:nvSpPr>
          <p:cNvPr id="20496" name="AutoShape 16" descr="https://fruktlove.ru/wp-content/uploads/2020/08/veng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https://thumbs.dreamstime.com/b/%D0%B7%D1%80%D0%B5-%D0%B0%D1%8F-%D1%81-%D0%B8%D0%B2%D0%B0-%D1%81-%D0%B7%D0%B5-%D0%B5%D0%BD%D1%8B%D0%BC%D0%B8-%D0%B8%D1%81%D1%82-%D1%81-%D0%BF%D1%83%D1%82%D0%B5%D0%BC-%D0%BA-%D0%B8%D0%BF%D0%BF%D0%B8%D1%80%D0%BE%D0%B2%D0%B0%D0%BD%D0%B8%D1%8F-9229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344855" cy="3403390"/>
          </a:xfrm>
          <a:prstGeom prst="rect">
            <a:avLst/>
          </a:prstGeom>
          <a:noFill/>
        </p:spPr>
      </p:pic>
      <p:pic>
        <p:nvPicPr>
          <p:cNvPr id="20500" name="Picture 20" descr="https://i.pinimg.com/originals/ae/da/c2/aedac25ef305f8483f4eb90ad4872dd3.png"/>
          <p:cNvPicPr>
            <a:picLocks noChangeAspect="1" noChangeArrowheads="1"/>
          </p:cNvPicPr>
          <p:nvPr/>
        </p:nvPicPr>
        <p:blipFill>
          <a:blip r:embed="rId4" cstate="print"/>
          <a:srcRect l="38341" r="-2202" b="43342"/>
          <a:stretch>
            <a:fillRect/>
          </a:stretch>
        </p:blipFill>
        <p:spPr bwMode="auto">
          <a:xfrm>
            <a:off x="642910" y="428604"/>
            <a:ext cx="4143372" cy="2857520"/>
          </a:xfrm>
          <a:prstGeom prst="rect">
            <a:avLst/>
          </a:prstGeom>
          <a:noFill/>
        </p:spPr>
      </p:pic>
      <p:pic>
        <p:nvPicPr>
          <p:cNvPr id="11" name="Рисунок 10" descr="http://peptic.ru/wp-content/uploads/2016/07/grushi-i-pankreatit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>
            <a:off x="3571868" y="3357562"/>
            <a:ext cx="4643470" cy="3100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img2.freepng.ru/20180604/ppp/kisspng-lay-s-potato-chip-frito-lay-flavor-aromaterapia-5b1606809108d2.87670458152817011259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g2.freepng.ru/20180604/ppp/kisspng-lay-s-potato-chip-frito-lay-flavor-aromaterapia-5b1606809108d2.87670458152817011259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main-cdn.sbermegamarket.ru/hlr-system/-2/77/09/71/07/10/12/10002667418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d2j6dbq0eux0bg.cloudfront.net/images/41704169/23487387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s://d2j6dbq0eux0bg.cloudfront.net/images/41704169/23487387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catherineasquithgallery.com/uploads/posts/2021-02/thumbs/1612573168_5-p-chipsi-na-zelenom-fone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images.slanet.by/~src4419219/Korove_moloko_molochnye_produkty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>
            <a:off x="0" y="214290"/>
            <a:ext cx="4972050" cy="333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1" name="Рисунок 10" descr="http://www.rantac.ru/wp-content/uploads/2016/12/image-1.png"/>
          <p:cNvPicPr/>
          <p:nvPr/>
        </p:nvPicPr>
        <p:blipFill>
          <a:blip r:embed="rId15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276725" y="214290"/>
            <a:ext cx="4867275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fitnesspulse.gr/lib_photos/nutrition/articles/2013_06_02_nuts.jpg"/>
          <p:cNvPicPr/>
          <p:nvPr/>
        </p:nvPicPr>
        <p:blipFill rotWithShape="1">
          <a:blip r:embed="rId19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>
            <a:off x="0" y="3524250"/>
            <a:ext cx="472313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3" name="Рисунок 12" descr="http://mirmila.ru/wa-data/public/shop/products/59/78/7859/images/3771/3771.750.jpg"/>
          <p:cNvPicPr/>
          <p:nvPr/>
        </p:nvPicPr>
        <p:blipFill rotWithShape="1">
          <a:blip r:embed="rId23" cstate="email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>
            <a:off x="4857752" y="3476625"/>
            <a:ext cx="3804285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64bedd18f8c7f7a88a4b13cbbf6be1e638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23</Words>
  <Application>Microsoft Office PowerPoint</Application>
  <PresentationFormat>Экран (4:3)</PresentationFormat>
  <Paragraphs>7</Paragraphs>
  <Slides>16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Презентация к занятию по здоровьесбережению</vt:lpstr>
      <vt:lpstr>Слайд 2</vt:lpstr>
      <vt:lpstr>Станция «Зарядка»</vt:lpstr>
      <vt:lpstr>Слайд 4</vt:lpstr>
      <vt:lpstr>Станция «Спортивная»</vt:lpstr>
      <vt:lpstr>Слайд 6</vt:lpstr>
      <vt:lpstr>Станция «Витаминная»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Остановка «Детский сад»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Валентинка</dc:title>
  <dc:subject>шаблон</dc:subject>
  <dc:creator>Питинёва Антонина</dc:creator>
  <cp:lastModifiedBy>Asus</cp:lastModifiedBy>
  <cp:revision>68</cp:revision>
  <dcterms:created xsi:type="dcterms:W3CDTF">2014-02-13T10:33:10Z</dcterms:created>
  <dcterms:modified xsi:type="dcterms:W3CDTF">2022-10-06T04:31:44Z</dcterms:modified>
</cp:coreProperties>
</file>