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60" r:id="rId5"/>
    <p:sldId id="262" r:id="rId6"/>
    <p:sldId id="266" r:id="rId7"/>
    <p:sldId id="261" r:id="rId8"/>
    <p:sldId id="263" r:id="rId9"/>
    <p:sldId id="265" r:id="rId10"/>
    <p:sldId id="273" r:id="rId11"/>
    <p:sldId id="264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90" d="100"/>
          <a:sy n="90" d="100"/>
        </p:scale>
        <p:origin x="-50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9945" y="1427869"/>
            <a:ext cx="62795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Vijaya" pitchFamily="34" charset="0"/>
              </a:rPr>
              <a:t>ООД по </a:t>
            </a:r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Vijaya" pitchFamily="34" charset="0"/>
              </a:rPr>
              <a:t>здоровьесбережению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Vijaya" pitchFamily="34" charset="0"/>
              </a:rPr>
              <a:t> в средней группе</a:t>
            </a:r>
          </a:p>
          <a:p>
            <a:endParaRPr lang="ru-RU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Vijaya" pitchFamily="34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Vijaya" pitchFamily="34" charset="0"/>
              </a:rPr>
              <a:t>Воспитатель: Бекоева А.К.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Vijaya" pitchFamily="34" charset="0"/>
              </a:rPr>
              <a:t>2022 г.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4" descr="C:\Users\Я.1-ПК\Downloads\Collage_20221210_192654.jpg"/>
          <p:cNvPicPr>
            <a:picLocks noChangeAspect="1" noChangeArrowheads="1"/>
          </p:cNvPicPr>
          <p:nvPr/>
        </p:nvPicPr>
        <p:blipFill>
          <a:blip r:embed="rId3" cstate="print"/>
          <a:srcRect t="1423" r="6140"/>
          <a:stretch>
            <a:fillRect/>
          </a:stretch>
        </p:blipFill>
        <p:spPr bwMode="auto">
          <a:xfrm>
            <a:off x="1966174" y="744280"/>
            <a:ext cx="7113616" cy="5603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2530" name="Picture 2" descr="C:\Users\Я.1-ПК\Downloads\Collage_20221210_192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042" y="0"/>
            <a:ext cx="4995080" cy="6660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4578" name="Picture 2" descr="C:\Users\Я.1-ПК\Downloads\Collage_20221210_193011.jpg"/>
          <p:cNvPicPr>
            <a:picLocks noChangeAspect="1" noChangeArrowheads="1"/>
          </p:cNvPicPr>
          <p:nvPr/>
        </p:nvPicPr>
        <p:blipFill>
          <a:blip r:embed="rId3" cstate="print"/>
          <a:srcRect l="19123" t="15571" r="3918"/>
          <a:stretch>
            <a:fillRect/>
          </a:stretch>
        </p:blipFill>
        <p:spPr bwMode="auto">
          <a:xfrm>
            <a:off x="3467099" y="184167"/>
            <a:ext cx="4562475" cy="6673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5602" name="Picture 2" descr="C:\Users\Я.1-ПК\Downloads\IMG_20221209_140459_edit_29186233574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7774" y="364882"/>
            <a:ext cx="5345279" cy="603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6626" name="Picture 2" descr="C:\Users\Я.1-ПК\Downloads\IMG-20221209-WA0025_edit_29209471092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43" y="308344"/>
            <a:ext cx="6382580" cy="6233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8674" name="Picture 2" descr="C:\Users\Я.1-ПК\Downloads\IMG-20221209-WA0008_edit_328849905103987.jpg"/>
          <p:cNvPicPr>
            <a:picLocks noChangeAspect="1" noChangeArrowheads="1"/>
          </p:cNvPicPr>
          <p:nvPr/>
        </p:nvPicPr>
        <p:blipFill>
          <a:blip r:embed="rId3" cstate="print"/>
          <a:srcRect t="13770"/>
          <a:stretch>
            <a:fillRect/>
          </a:stretch>
        </p:blipFill>
        <p:spPr bwMode="auto">
          <a:xfrm>
            <a:off x="1704398" y="1222746"/>
            <a:ext cx="7211009" cy="421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223935" y="2156487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69568" y="438540"/>
            <a:ext cx="21367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2148" y="1950098"/>
            <a:ext cx="5887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</a:t>
            </a: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движений детей, формирование двигательных навыков и физических качеств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6617180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036" y="530352"/>
            <a:ext cx="19560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3120" y="1426465"/>
            <a:ext cx="6748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Приобщать детей к здоровому образу жизни. Упражнять детей в ходьбе с выполнением заданий для рук; в прыжках из обруча в обруч; хождение по канату; ходьбе по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массажорному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коврику, сохраняя равновесие. Развивать двигательную активность, ловкость, выносливость, быстроту, упражнять в основных видах движений. Прививать любовь к спорту и физической культуре.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5" name="Picture 1" descr="C:\Users\Я.1-ПК\Downloads\IMG-20221209-WA0065_edit_328492007789979.jpg"/>
          <p:cNvPicPr>
            <a:picLocks noChangeAspect="1" noChangeArrowheads="1"/>
          </p:cNvPicPr>
          <p:nvPr/>
        </p:nvPicPr>
        <p:blipFill>
          <a:blip r:embed="rId3" cstate="print"/>
          <a:srcRect l="8888" r="11023"/>
          <a:stretch>
            <a:fillRect/>
          </a:stretch>
        </p:blipFill>
        <p:spPr bwMode="auto">
          <a:xfrm>
            <a:off x="2475186" y="276369"/>
            <a:ext cx="5892637" cy="6107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7410" name="Picture 2" descr="C:\Users\Я.1-ПК\Downloads\IMG-20221209-WA0063_edit_328531355960285.jpg"/>
          <p:cNvPicPr>
            <a:picLocks noChangeAspect="1" noChangeArrowheads="1"/>
          </p:cNvPicPr>
          <p:nvPr/>
        </p:nvPicPr>
        <p:blipFill>
          <a:blip r:embed="rId3" cstate="print"/>
          <a:srcRect t="6028" r="6742"/>
          <a:stretch>
            <a:fillRect/>
          </a:stretch>
        </p:blipFill>
        <p:spPr bwMode="auto">
          <a:xfrm>
            <a:off x="2194857" y="583323"/>
            <a:ext cx="6644114" cy="567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9458" name="Picture 2" descr="C:\Users\Я.1-ПК\Downloads\IMG-20221209-WA0061_edit_299868937542784.jpg"/>
          <p:cNvPicPr>
            <a:picLocks noChangeAspect="1" noChangeArrowheads="1"/>
          </p:cNvPicPr>
          <p:nvPr/>
        </p:nvPicPr>
        <p:blipFill>
          <a:blip r:embed="rId3" cstate="print"/>
          <a:srcRect l="11166" t="17968" r="2306"/>
          <a:stretch>
            <a:fillRect/>
          </a:stretch>
        </p:blipFill>
        <p:spPr bwMode="auto">
          <a:xfrm>
            <a:off x="2243076" y="677916"/>
            <a:ext cx="6677833" cy="564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67335"/>
            <a:ext cx="4572000" cy="473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0"/>
          <a:stretch>
            <a:fillRect/>
          </a:stretch>
        </p:blipFill>
        <p:spPr>
          <a:xfrm>
            <a:off x="283779" y="0"/>
            <a:ext cx="8860221" cy="6858000"/>
          </a:xfrm>
          <a:prstGeom prst="rect">
            <a:avLst/>
          </a:prstGeom>
        </p:spPr>
      </p:pic>
      <p:pic>
        <p:nvPicPr>
          <p:cNvPr id="18435" name="Picture 3" descr="C:\Users\Я.1-ПК\Downloads\IMG-20221209-WA0066_edit_328473657857690.jpg"/>
          <p:cNvPicPr>
            <a:picLocks noChangeAspect="1" noChangeArrowheads="1"/>
          </p:cNvPicPr>
          <p:nvPr/>
        </p:nvPicPr>
        <p:blipFill>
          <a:blip r:embed="rId3" cstate="print"/>
          <a:srcRect l="9521" t="18084" r="5741" b="6564"/>
          <a:stretch>
            <a:fillRect/>
          </a:stretch>
        </p:blipFill>
        <p:spPr bwMode="auto">
          <a:xfrm>
            <a:off x="2108751" y="520995"/>
            <a:ext cx="6852896" cy="5571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0482" name="Picture 2" descr="C:\Users\Я.1-ПК\Downloads\IMG-20221209-WA0052.jpg"/>
          <p:cNvPicPr>
            <a:picLocks noChangeAspect="1" noChangeArrowheads="1"/>
          </p:cNvPicPr>
          <p:nvPr/>
        </p:nvPicPr>
        <p:blipFill>
          <a:blip r:embed="rId3" cstate="print"/>
          <a:srcRect t="23017" r="3836" b="8535"/>
          <a:stretch>
            <a:fillRect/>
          </a:stretch>
        </p:blipFill>
        <p:spPr bwMode="auto">
          <a:xfrm>
            <a:off x="1907627" y="977462"/>
            <a:ext cx="6741845" cy="4398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21507" name="Picture 3" descr="C:\Users\Я.1-ПК\Downloads\Collage_20221210_192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318" y="0"/>
            <a:ext cx="4962607" cy="6616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37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Я</cp:lastModifiedBy>
  <cp:revision>27</cp:revision>
  <dcterms:created xsi:type="dcterms:W3CDTF">2013-11-19T05:52:05Z</dcterms:created>
  <dcterms:modified xsi:type="dcterms:W3CDTF">2022-12-10T17:31:40Z</dcterms:modified>
</cp:coreProperties>
</file>