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80" r:id="rId7"/>
    <p:sldId id="276" r:id="rId8"/>
    <p:sldId id="273" r:id="rId9"/>
    <p:sldId id="271" r:id="rId10"/>
    <p:sldId id="270" r:id="rId11"/>
    <p:sldId id="269" r:id="rId12"/>
    <p:sldId id="274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6600"/>
    <a:srgbClr val="FF6699"/>
    <a:srgbClr val="0033CC"/>
    <a:srgbClr val="FF99CC"/>
    <a:srgbClr val="FF99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3;&#1056;&#1059;&#1055;&#1055;&#1067;\&#1082;&#1086;&#1085;&#1082;&#1091;&#1088;&#1089;&#1099;\&#1052;&#1054;&#1048;\&#1062;&#1044;&#1054;&#1044;%20&#1079;&#1076;&#1086;&#1088;&#1086;&#1074;&#1100;&#1077;&#1089;&#1073;&#1077;&#1088;&#1077;&#1078;&#1077;&#1085;&#1080;&#1077;\&#1079;&#1076;&#1086;&#1088;.%20&#1090;&#1077;&#1093;&#1085;&#1086;&#1083;&#1086;&#1075;&#1080;&#1080;%20%202\&#1051;&#1072;&#1079;&#1072;&#1088;&#1077;&#1074;&#1072;%20&#1045;.&#1042;\&#1079;&#1076;&#1086;&#1088;&#1086;&#1074;%20&#1087;&#1088;&#1077;&#1079;&#1077;&#1085;&#1090;&#1082;-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доров презентк-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308304" y="6237312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User\Рабочий стол\вся фигня\2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284984"/>
            <a:ext cx="2843808" cy="14219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00232" y="1857364"/>
            <a:ext cx="65008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000" b="1" cap="none" spc="0" dirty="0" err="1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Здоровьесбережение</a:t>
            </a:r>
            <a:r>
              <a:rPr lang="ru-RU" sz="40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 средней группе</a:t>
            </a:r>
            <a:br>
              <a:rPr lang="ru-RU" sz="40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 соответствии с ФГОС ДО»</a:t>
            </a:r>
            <a:endParaRPr lang="ru-RU" sz="4000" b="1" cap="none" spc="0" dirty="0">
              <a:ln w="11430"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imes New Roman" pitchFamily="18" charset="0"/>
              </a:rPr>
              <a:t>Муниципальное бюджетное дошкольное образовательное учреждение МБДОУ №21</a:t>
            </a:r>
            <a:endParaRPr lang="ru-RU" sz="2000" i="1" dirty="0">
              <a:solidFill>
                <a:srgbClr val="FF0000"/>
              </a:solidFill>
              <a:latin typeface="Monotype Corsiva" pitchFamily="66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398496"/>
            <a:ext cx="4429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imes New Roman" pitchFamily="18" charset="0"/>
              </a:rPr>
              <a:t>Воспитатель: Бекоева А.К.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ahoma" pitchFamily="34" charset="0"/>
                <a:cs typeface="Times New Roman" pitchFamily="18" charset="0"/>
              </a:rPr>
              <a:t>2022 г</a:t>
            </a:r>
            <a:endParaRPr lang="ru-RU" sz="2400" i="1" dirty="0">
              <a:solidFill>
                <a:srgbClr val="FF0000"/>
              </a:solidFill>
              <a:latin typeface="Monotype Corsiva" pitchFamily="66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88640"/>
            <a:ext cx="8463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Ароматерапия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(</a:t>
            </a:r>
            <a:r>
              <a:rPr lang="ru-RU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лук,чеснок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6" name="Picture 4" descr="C:\Users\Я.1-ПК\Downloads\IMG_20221208_115517_edit_406898246381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893779" cy="3929090"/>
          </a:xfrm>
          <a:prstGeom prst="rect">
            <a:avLst/>
          </a:prstGeom>
          <a:noFill/>
        </p:spPr>
      </p:pic>
      <p:pic>
        <p:nvPicPr>
          <p:cNvPr id="3078" name="Picture 6" descr="C:\Users\Я.1-ПК\Downloads\IMG_20221209_114225_edit_406861981340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4076653" cy="3887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4285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Дыхательная гимнастика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5" descr="C:\Documents and Settings\User\Рабочий стол\вся фигня\0_ab681_d9c70fb0_ori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298" y="0"/>
            <a:ext cx="2071702" cy="2071702"/>
          </a:xfrm>
          <a:prstGeom prst="rect">
            <a:avLst/>
          </a:prstGeom>
          <a:noFill/>
        </p:spPr>
      </p:pic>
      <p:pic>
        <p:nvPicPr>
          <p:cNvPr id="1026" name="Picture 2" descr="C:\Users\Я.1-ПК\Downloads\IMG_20221215_103633_edit_450816842520792.jpg"/>
          <p:cNvPicPr>
            <a:picLocks noChangeAspect="1" noChangeArrowheads="1"/>
          </p:cNvPicPr>
          <p:nvPr/>
        </p:nvPicPr>
        <p:blipFill>
          <a:blip r:embed="rId4" cstate="print"/>
          <a:srcRect l="3633"/>
          <a:stretch>
            <a:fillRect/>
          </a:stretch>
        </p:blipFill>
        <p:spPr bwMode="auto">
          <a:xfrm>
            <a:off x="718970" y="1285860"/>
            <a:ext cx="7639212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57166"/>
            <a:ext cx="760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Пальчиковая гимнастика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Я.1-ПК\Downloads\IMG_20221215_103742_edit_45090746725150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5756397" cy="4463406"/>
          </a:xfrm>
          <a:prstGeom prst="rect">
            <a:avLst/>
          </a:prstGeom>
          <a:noFill/>
        </p:spPr>
      </p:pic>
      <p:pic>
        <p:nvPicPr>
          <p:cNvPr id="12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27990">
            <a:off x="-92220" y="2400932"/>
            <a:ext cx="3397366" cy="1698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3" y="692696"/>
            <a:ext cx="4453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внимание </a:t>
            </a: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7" name="Picture 3" descr="C:\Documents and Settings\User\Рабочий стол\вся фигня\119585_html_m694103a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77072"/>
            <a:ext cx="2228850" cy="3143250"/>
          </a:xfrm>
          <a:prstGeom prst="rect">
            <a:avLst/>
          </a:prstGeom>
          <a:noFill/>
        </p:spPr>
      </p:pic>
      <p:pic>
        <p:nvPicPr>
          <p:cNvPr id="16389" name="Picture 5" descr="C:\Documents and Settings\User\Рабочий стол\вся фигня\0_ab681_d9c70fb0_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24250"/>
            <a:ext cx="3333750" cy="3333750"/>
          </a:xfrm>
          <a:prstGeom prst="rect">
            <a:avLst/>
          </a:prstGeom>
          <a:noFill/>
        </p:spPr>
      </p:pic>
      <p:pic>
        <p:nvPicPr>
          <p:cNvPr id="1639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98884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457734"/>
            <a:ext cx="1440160" cy="2400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285993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Здоровьесберегающая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технология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6064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В.А.Сухомлинский                                   </a:t>
            </a:r>
            <a:b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149080"/>
            <a:ext cx="1310546" cy="2184242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4221088"/>
            <a:ext cx="1224136" cy="2040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обеспечить воспитаннику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83671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6600"/>
              </a:solidFill>
              <a:latin typeface="Constantia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onstantia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onstant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Задачи :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564905"/>
            <a:ext cx="6215106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•сохранение здоровья детей и повышение  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двигательной активности и умственной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работоспособности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•создание положительного эмоционального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настроя и снятие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психоэмоционального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напряжения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•создание условий для развития и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оздоровления детей</a:t>
            </a:r>
          </a:p>
        </p:txBody>
      </p:sp>
      <p:pic>
        <p:nvPicPr>
          <p:cNvPr id="3076" name="Picture 4" descr="C:\Documents and Settings\User\Рабочий стол\вся фигня\1628048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327509"/>
            <a:ext cx="1428855" cy="24494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2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12474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Формы организации </a:t>
            </a:r>
          </a:p>
          <a:p>
            <a:pPr algn="ctr">
              <a:buFontTx/>
              <a:buNone/>
            </a:pPr>
            <a:r>
              <a:rPr lang="ru-RU" altLang="ru-RU" sz="4800" b="1" dirty="0" err="1" smtClean="0">
                <a:solidFill>
                  <a:srgbClr val="006600"/>
                </a:solidFill>
                <a:latin typeface="Monotype Corsiva" pitchFamily="66" charset="0"/>
              </a:rPr>
              <a:t>здоровьесберегающей</a:t>
            </a:r>
            <a:r>
              <a:rPr lang="ru-RU" alt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 работы</a:t>
            </a:r>
            <a:endParaRPr lang="ru-RU" altLang="ru-RU" sz="48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User\Рабочий стол\вся фигня\0_b4ae1_4cf86c2e_X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4897388"/>
            <a:ext cx="1960612" cy="1960612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вся фигня\61427766_myach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356992"/>
            <a:ext cx="1819275" cy="333375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4005064"/>
            <a:ext cx="2286000" cy="1143000"/>
          </a:xfrm>
          <a:prstGeom prst="rect">
            <a:avLst/>
          </a:prstGeom>
          <a:noFill/>
        </p:spPr>
      </p:pic>
      <p:pic>
        <p:nvPicPr>
          <p:cNvPr id="10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789040"/>
            <a:ext cx="2286000" cy="1143000"/>
          </a:xfrm>
          <a:prstGeom prst="rect">
            <a:avLst/>
          </a:prstGeom>
          <a:noFill/>
        </p:spPr>
      </p:pic>
      <p:pic>
        <p:nvPicPr>
          <p:cNvPr id="11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2592" y="4157464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96541" y="260648"/>
            <a:ext cx="4681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Утренняя гимнастика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C:\Users\Я.1-ПК\Downloads\Collage_20221202_17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10876"/>
            <a:ext cx="6596108" cy="4947082"/>
          </a:xfrm>
          <a:prstGeom prst="rect">
            <a:avLst/>
          </a:prstGeom>
          <a:noFill/>
        </p:spPr>
      </p:pic>
      <p:pic>
        <p:nvPicPr>
          <p:cNvPr id="10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71414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Бодрящая гимнастика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Я.1-ПК\Downloads\Collage_20221202_07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5715040" cy="5715040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66296">
            <a:off x="-90339" y="2097143"/>
            <a:ext cx="3397366" cy="1698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098" y="188640"/>
            <a:ext cx="8491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Закаливание, профилактика плоскостопия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Я.1-ПК\Downloads\Collage_20221201_165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443" y="1583518"/>
            <a:ext cx="5810289" cy="4357718"/>
          </a:xfrm>
          <a:prstGeom prst="rect">
            <a:avLst/>
          </a:prstGeom>
          <a:noFill/>
        </p:spPr>
      </p:pic>
      <p:pic>
        <p:nvPicPr>
          <p:cNvPr id="9" name="Picture 5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27990">
            <a:off x="5838854" y="2543806"/>
            <a:ext cx="3397366" cy="1698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Прогулки на свежем воздухе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Я.1-ПК\Downloads\Collage_20221206_225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8864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Игры на свежем воздухе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Users\Я.1-ПК\Downloads\IMG_20221117_120528_edit_433418033048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14282" y="857232"/>
            <a:ext cx="2445381" cy="2571768"/>
          </a:xfrm>
          <a:prstGeom prst="rect">
            <a:avLst/>
          </a:prstGeom>
          <a:noFill/>
        </p:spPr>
      </p:pic>
      <p:pic>
        <p:nvPicPr>
          <p:cNvPr id="7" name="Picture 3" descr="C:\Users\Я.1-ПК\Downloads\Collage_20221214_193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714612" y="857232"/>
            <a:ext cx="6286543" cy="4714908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вся фигня\0_b4ae1_4cf86c2e_XS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714752"/>
            <a:ext cx="1960612" cy="1960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123</Words>
  <Application>Microsoft Office PowerPoint</Application>
  <PresentationFormat>Экран (4:3)</PresentationFormat>
  <Paragraphs>24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 Цель: обеспечить воспитаннику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177</cp:revision>
  <dcterms:modified xsi:type="dcterms:W3CDTF">2022-12-27T16:16:43Z</dcterms:modified>
</cp:coreProperties>
</file>